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DF075-7D2D-4291-B4CB-D4010DC0DED1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6492-5746-4085-9130-FADDD4AC9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589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DF075-7D2D-4291-B4CB-D4010DC0DED1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6492-5746-4085-9130-FADDD4AC9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79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DF075-7D2D-4291-B4CB-D4010DC0DED1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6492-5746-4085-9130-FADDD4AC9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707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DF075-7D2D-4291-B4CB-D4010DC0DED1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6492-5746-4085-9130-FADDD4AC9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363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DF075-7D2D-4291-B4CB-D4010DC0DED1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6492-5746-4085-9130-FADDD4AC9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408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DF075-7D2D-4291-B4CB-D4010DC0DED1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6492-5746-4085-9130-FADDD4AC9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044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DF075-7D2D-4291-B4CB-D4010DC0DED1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6492-5746-4085-9130-FADDD4AC9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675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DF075-7D2D-4291-B4CB-D4010DC0DED1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6492-5746-4085-9130-FADDD4AC9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104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DF075-7D2D-4291-B4CB-D4010DC0DED1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6492-5746-4085-9130-FADDD4AC9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319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DF075-7D2D-4291-B4CB-D4010DC0DED1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6492-5746-4085-9130-FADDD4AC9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048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DF075-7D2D-4291-B4CB-D4010DC0DED1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6492-5746-4085-9130-FADDD4AC9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140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DF075-7D2D-4291-B4CB-D4010DC0DED1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06492-5746-4085-9130-FADDD4AC9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729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1782" y="148047"/>
            <a:ext cx="9466217" cy="97536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6 октября СМС-дети </a:t>
            </a:r>
            <a:r>
              <a:rPr lang="ru-RU" sz="2800" dirty="0" err="1" smtClean="0"/>
              <a:t>Новотинчалинской</a:t>
            </a:r>
            <a:r>
              <a:rPr lang="ru-RU" sz="2800" dirty="0" smtClean="0"/>
              <a:t> ООШ провели акцию «Поделись улыбкой»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4137" y="1210491"/>
            <a:ext cx="10345783" cy="539060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576" y="1271451"/>
            <a:ext cx="3512456" cy="26343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239" y="1849484"/>
            <a:ext cx="2761342" cy="20710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49" y="1307237"/>
            <a:ext cx="3519895" cy="26399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931" y="4004853"/>
            <a:ext cx="3461658" cy="25962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595" y="4040777"/>
            <a:ext cx="3413760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6886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6 октября СМС-дети Новотинчалинской ООШ провели акцию «Поделись улыбкой»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 октября СМС-дети Новотинчалинской ООШ провели акцию «Поделись улыбкой»</dc:title>
  <dc:creator>вахитова</dc:creator>
  <cp:lastModifiedBy>вахитова</cp:lastModifiedBy>
  <cp:revision>1</cp:revision>
  <dcterms:created xsi:type="dcterms:W3CDTF">2023-10-07T07:40:49Z</dcterms:created>
  <dcterms:modified xsi:type="dcterms:W3CDTF">2023-10-07T07:41:09Z</dcterms:modified>
</cp:coreProperties>
</file>